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 varScale="1">
        <p:scale>
          <a:sx n="107" d="100"/>
          <a:sy n="107" d="100"/>
        </p:scale>
        <p:origin x="1974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ED9B3AE-AF05-46B3-9B90-066F58DD544E}"/>
              </a:ext>
            </a:extLst>
          </p:cNvPr>
          <p:cNvSpPr/>
          <p:nvPr/>
        </p:nvSpPr>
        <p:spPr>
          <a:xfrm>
            <a:off x="-684584" y="1628800"/>
            <a:ext cx="9721080" cy="6552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06981-76FC-43D2-AF4B-DD4F6C22B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9" y="3399946"/>
            <a:ext cx="3314240" cy="2547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2BD15D-1EAF-4D54-856E-DB794F17A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40" y="3413103"/>
            <a:ext cx="1209330" cy="1691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3BD4BB-2882-4B85-9C51-54E9B4BEAB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42" y="3399946"/>
            <a:ext cx="1967251" cy="1800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A28478-7F4D-41F9-A5FD-204B7F3EB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9" y="5157192"/>
            <a:ext cx="2057122" cy="1405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</a:t>
            </a:r>
            <a:r>
              <a:rPr lang="ko-KR" altLang="en-US" b="1" u="sng" dirty="0">
                <a:solidFill>
                  <a:srgbClr val="FF0000"/>
                </a:solidFill>
              </a:rPr>
              <a:t>위치나 간격을 동적으로 관리하고 조정할 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3381951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[Shift]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087329-9621-4CCB-A8EF-3CF117A15FBA}"/>
              </a:ext>
            </a:extLst>
          </p:cNvPr>
          <p:cNvSpPr/>
          <p:nvPr/>
        </p:nvSpPr>
        <p:spPr>
          <a:xfrm>
            <a:off x="1331640" y="4149080"/>
            <a:ext cx="1440160" cy="12241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DEEB4-E3E0-44D6-B1E9-4E9513A058AB}"/>
              </a:ext>
            </a:extLst>
          </p:cNvPr>
          <p:cNvSpPr txBox="1"/>
          <p:nvPr/>
        </p:nvSpPr>
        <p:spPr>
          <a:xfrm>
            <a:off x="2195736" y="4509120"/>
            <a:ext cx="10081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u="sng" dirty="0"/>
              <a:t>하위 </a:t>
            </a:r>
            <a:r>
              <a:rPr lang="en-US" altLang="ko-KR" sz="3600" u="sng" dirty="0"/>
              <a:t>5</a:t>
            </a:r>
            <a:r>
              <a:rPr lang="ko-KR" altLang="en-US" sz="3600" u="sng" dirty="0"/>
              <a:t>항목만 선택해서 </a:t>
            </a:r>
            <a:r>
              <a:rPr lang="en-US" altLang="ko-KR" sz="3600" u="sng" dirty="0" err="1"/>
              <a:t>ctrl+R</a:t>
            </a:r>
            <a:endParaRPr lang="ko-KR" alt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12324</TotalTime>
  <Words>2876</Words>
  <Application>Microsoft Office PowerPoint</Application>
  <PresentationFormat>화면 슬라이드 쇼(4:3)</PresentationFormat>
  <Paragraphs>860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newceo21</cp:lastModifiedBy>
  <cp:revision>808</cp:revision>
  <dcterms:created xsi:type="dcterms:W3CDTF">2012-07-11T10:23:22Z</dcterms:created>
  <dcterms:modified xsi:type="dcterms:W3CDTF">2025-11-12T07:07:34Z</dcterms:modified>
</cp:coreProperties>
</file>